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4"/>
  </p:notesMasterIdLst>
  <p:sldIdLst>
    <p:sldId id="256" r:id="rId2"/>
    <p:sldId id="261" r:id="rId3"/>
    <p:sldId id="262" r:id="rId4"/>
    <p:sldId id="263" r:id="rId5"/>
    <p:sldId id="257" r:id="rId6"/>
    <p:sldId id="258" r:id="rId7"/>
    <p:sldId id="259" r:id="rId8"/>
    <p:sldId id="260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2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EE04C-7865-0240-AA68-103902E5C311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E0B42-430C-5043-ABD5-D744422C7D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84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E0B42-430C-5043-ABD5-D744422C7DC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students</a:t>
            </a:r>
            <a:r>
              <a:rPr lang="en-US" baseline="0" dirty="0" smtClean="0"/>
              <a:t> attempt this problem before teaching them hands on equations.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E0B42-430C-5043-ABD5-D744422C7DC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4B05C2B1-2F97-CE45-984A-C96097907558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C118F12B-4CDC-9946-8F75-F944C3B3B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Hands-On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Hands-On Algebra with Fractions and Mixed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do some together!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now work through problems 1-10 on your Hands-On Guided Practice page.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 Hands on Equations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 + 2/5 = 1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</a:t>
            </a:r>
            <a:r>
              <a:rPr lang="en-US" dirty="0" smtClean="0"/>
              <a:t> = _____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Chk</a:t>
            </a:r>
            <a:r>
              <a:rPr lang="en-US" dirty="0" smtClean="0"/>
              <a:t>: _____ = _____</a:t>
            </a:r>
          </a:p>
          <a:p>
            <a:endParaRPr lang="en-US" dirty="0" smtClean="0"/>
          </a:p>
          <a:p>
            <a:r>
              <a:rPr lang="en-US" dirty="0" smtClean="0"/>
              <a:t>4x + 1/6 = 4 1/6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</a:t>
            </a:r>
            <a:r>
              <a:rPr lang="en-US" dirty="0" smtClean="0"/>
              <a:t> = ______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Chk</a:t>
            </a:r>
            <a:r>
              <a:rPr lang="en-US" dirty="0" smtClean="0"/>
              <a:t>: _____ = 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up your own equations!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your partner, make up some hands-on equations yourself.</a:t>
            </a:r>
          </a:p>
          <a:p>
            <a:r>
              <a:rPr lang="en-US" dirty="0" smtClean="0"/>
              <a:t>You will have to test out some </a:t>
            </a:r>
            <a:r>
              <a:rPr lang="en-US" smtClean="0"/>
              <a:t>different ways! </a:t>
            </a:r>
            <a:endParaRPr lang="en-US" dirty="0" smtClean="0"/>
          </a:p>
          <a:p>
            <a:r>
              <a:rPr lang="en-US" dirty="0" smtClean="0"/>
              <a:t>Be sure to check your equations for correctness and create a separate answer key for your equations.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Algebra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hear the word “algebra”, what do you think of?</a:t>
            </a:r>
          </a:p>
          <a:p>
            <a:r>
              <a:rPr lang="en-US" dirty="0" smtClean="0"/>
              <a:t>What are some things you know about algebra?</a:t>
            </a:r>
          </a:p>
          <a:p>
            <a:r>
              <a:rPr lang="en-US" dirty="0" smtClean="0"/>
              <a:t>How might you use algebra in real-life?</a:t>
            </a:r>
          </a:p>
          <a:p>
            <a:r>
              <a:rPr lang="en-US" dirty="0" smtClean="0"/>
              <a:t>Think of a time when you have used algebra. Why was this important? (Money, “how much more do I need to have a certain amount?”, etc.)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Language of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an </a:t>
            </a:r>
            <a:r>
              <a:rPr lang="en-US" b="1" u="sng" dirty="0" smtClean="0"/>
              <a:t>equation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An </a:t>
            </a:r>
            <a:r>
              <a:rPr lang="en-US" b="1" u="sng" dirty="0" smtClean="0"/>
              <a:t>equation</a:t>
            </a:r>
            <a:r>
              <a:rPr lang="en-US" dirty="0" smtClean="0"/>
              <a:t> is a number sentence that contains an equal sign.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 of an </a:t>
            </a:r>
            <a:r>
              <a:rPr lang="en-US" b="1" dirty="0" smtClean="0"/>
              <a:t>equation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+ ½ = 1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Language of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What is a </a:t>
            </a:r>
            <a:r>
              <a:rPr lang="en-US" b="1" u="sng" dirty="0" smtClean="0"/>
              <a:t>variable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</a:t>
            </a:r>
            <a:r>
              <a:rPr lang="en-US" b="1" u="sng" dirty="0" smtClean="0"/>
              <a:t>variable</a:t>
            </a:r>
            <a:r>
              <a:rPr lang="en-US" dirty="0" smtClean="0"/>
              <a:t> is a letter or other symbol that represents an unknown number in an equation.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 of a </a:t>
            </a:r>
            <a:r>
              <a:rPr lang="en-US" b="1" dirty="0" smtClean="0"/>
              <a:t>variable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+ ½ = 1</a:t>
            </a:r>
          </a:p>
          <a:p>
            <a:pPr>
              <a:buNone/>
            </a:pPr>
            <a:r>
              <a:rPr lang="en-US" dirty="0" smtClean="0"/>
              <a:t>	We do not yet know what the value of “</a:t>
            </a:r>
            <a:r>
              <a:rPr lang="en-US" dirty="0" err="1" smtClean="0"/>
              <a:t>x</a:t>
            </a:r>
            <a:r>
              <a:rPr lang="en-US" dirty="0" smtClean="0"/>
              <a:t>” is, so “</a:t>
            </a:r>
            <a:r>
              <a:rPr lang="en-US" dirty="0" err="1" smtClean="0"/>
              <a:t>x</a:t>
            </a:r>
            <a:r>
              <a:rPr lang="en-US" dirty="0" smtClean="0"/>
              <a:t>” is the </a:t>
            </a:r>
            <a:r>
              <a:rPr lang="en-US" b="1" dirty="0" smtClean="0"/>
              <a:t>variable.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In Hands-On Equations, the </a:t>
            </a:r>
            <a:r>
              <a:rPr lang="en-US" b="1" dirty="0" smtClean="0">
                <a:solidFill>
                  <a:srgbClr val="0000FF"/>
                </a:solidFill>
              </a:rPr>
              <a:t>blue</a:t>
            </a:r>
            <a:r>
              <a:rPr lang="en-US" dirty="0" smtClean="0"/>
              <a:t> pawns represent the </a:t>
            </a:r>
            <a:r>
              <a:rPr lang="en-US" b="1" u="sng" dirty="0" smtClean="0"/>
              <a:t>variable</a:t>
            </a:r>
            <a:r>
              <a:rPr lang="en-US" dirty="0" smtClean="0"/>
              <a:t> in your </a:t>
            </a:r>
            <a:r>
              <a:rPr lang="en-US" b="1" u="sng" dirty="0" smtClean="0"/>
              <a:t>equation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Hands-On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Yellow</a:t>
            </a:r>
            <a:r>
              <a:rPr lang="en-US" dirty="0" smtClean="0"/>
              <a:t> “Balance” board</a:t>
            </a:r>
          </a:p>
          <a:p>
            <a:r>
              <a:rPr lang="en-US" dirty="0" smtClean="0"/>
              <a:t>Each side of your balance is equal to the other!</a:t>
            </a:r>
          </a:p>
          <a:p>
            <a:r>
              <a:rPr lang="en-US" dirty="0" smtClean="0"/>
              <a:t>Your goal is to have only pawns on one side, and only numbers/fractions on the other.</a:t>
            </a:r>
          </a:p>
          <a:p>
            <a:r>
              <a:rPr lang="en-US" dirty="0" smtClean="0"/>
              <a:t>Let’s make a balance. How can I keep it in balance? What can I do to make </a:t>
            </a:r>
            <a:r>
              <a:rPr lang="en-US" smtClean="0"/>
              <a:t>it balanced?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Hands-On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Blue</a:t>
            </a:r>
            <a:r>
              <a:rPr lang="en-US" dirty="0" smtClean="0"/>
              <a:t> Pawns “</a:t>
            </a:r>
            <a:r>
              <a:rPr lang="en-US" dirty="0" err="1" smtClean="0"/>
              <a:t>x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The blue pawns represent your variables.</a:t>
            </a:r>
          </a:p>
          <a:p>
            <a:r>
              <a:rPr lang="en-US" dirty="0" smtClean="0"/>
              <a:t>All your blue pawns have the same value in each equation, it’s your job to find the value!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Hands-On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Number Cubes</a:t>
            </a:r>
          </a:p>
          <a:p>
            <a:r>
              <a:rPr lang="en-US" dirty="0" smtClean="0"/>
              <a:t>The red cubes represent your whole numbers.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Hands-On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Fraction Squares</a:t>
            </a:r>
          </a:p>
          <a:p>
            <a:r>
              <a:rPr lang="en-US" dirty="0" smtClean="0"/>
              <a:t>The fraction squares represent your fractions.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Pre-Hands on Equations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Solve for </a:t>
            </a:r>
            <a:r>
              <a:rPr lang="en-US" dirty="0" err="1" smtClean="0"/>
              <a:t>x</a:t>
            </a:r>
            <a:r>
              <a:rPr lang="en-US" dirty="0" smtClean="0"/>
              <a:t> without using a calculator.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</a:t>
            </a:r>
            <a:r>
              <a:rPr lang="en-US" dirty="0" smtClean="0"/>
              <a:t> + ½ = 7/8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</a:t>
            </a:r>
            <a:r>
              <a:rPr lang="en-US" dirty="0" smtClean="0"/>
              <a:t> = _____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Chk</a:t>
            </a:r>
            <a:r>
              <a:rPr lang="en-US" dirty="0" smtClean="0"/>
              <a:t>: _____ = 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Think- What does “</a:t>
            </a:r>
            <a:r>
              <a:rPr lang="en-US" dirty="0" err="1" smtClean="0"/>
              <a:t>x</a:t>
            </a:r>
            <a:r>
              <a:rPr lang="en-US" dirty="0" smtClean="0"/>
              <a:t>” have to be equal to in order for the sum of the addition problem to be 7/8?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127</TotalTime>
  <Words>372</Words>
  <Application>Microsoft Macintosh PowerPoint</Application>
  <PresentationFormat>On-screen Show (4:3)</PresentationFormat>
  <Paragraphs>63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Hands-On Equations</vt:lpstr>
      <vt:lpstr>Connecting to Algebra </vt:lpstr>
      <vt:lpstr>The Language of Algebra</vt:lpstr>
      <vt:lpstr>The Language of Algebra</vt:lpstr>
      <vt:lpstr>Your Hands-On Materials</vt:lpstr>
      <vt:lpstr>Your Hands-On Materials</vt:lpstr>
      <vt:lpstr>Your Hands-On Materials</vt:lpstr>
      <vt:lpstr>Your Hands-On Materials</vt:lpstr>
      <vt:lpstr>Pre-Hands on Equations Question</vt:lpstr>
      <vt:lpstr>Let’s do some together!</vt:lpstr>
      <vt:lpstr>Post- Hands on Equations Questions</vt:lpstr>
      <vt:lpstr>Make up your own equations!</vt:lpstr>
    </vt:vector>
  </TitlesOfParts>
  <Company>MCS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Hands on Equations</dc:title>
  <dc:creator>bethany.jackson</dc:creator>
  <cp:lastModifiedBy>ashleigh.stone Stone</cp:lastModifiedBy>
  <cp:revision>9</cp:revision>
  <dcterms:created xsi:type="dcterms:W3CDTF">2012-01-11T23:23:33Z</dcterms:created>
  <dcterms:modified xsi:type="dcterms:W3CDTF">2012-01-13T16:45:31Z</dcterms:modified>
</cp:coreProperties>
</file>